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50" d="100"/>
          <a:sy n="50" d="100"/>
        </p:scale>
        <p:origin x="328" y="-8520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stCxn id="33" idx="5"/>
          </p:cNvCxnSpPr>
          <p:nvPr/>
        </p:nvCxnSpPr>
        <p:spPr>
          <a:xfrm flipV="1">
            <a:off x="11186639" y="32501711"/>
            <a:ext cx="5007090" cy="2693374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7"/>
          </p:cNvCxnSpPr>
          <p:nvPr/>
        </p:nvCxnSpPr>
        <p:spPr>
          <a:xfrm flipH="1" flipV="1">
            <a:off x="11186639" y="27551605"/>
            <a:ext cx="5007090" cy="2721918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960142" y="25968588"/>
            <a:ext cx="10809514" cy="10809514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</a:t>
            </a:r>
            <a:r>
              <a:rPr lang="en-US" sz="14900" b="1" dirty="0" smtClean="0">
                <a:solidFill>
                  <a:schemeClr val="bg1"/>
                </a:solidFill>
              </a:rPr>
              <a:t>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12834" y="392662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  <a:endParaRPr lang="en-US" sz="3200" dirty="0">
              <a:solidFill>
                <a:schemeClr val="bg1"/>
              </a:solidFill>
            </a:endParaRP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2848965" y="25891184"/>
            <a:ext cx="5753734" cy="72605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Multiplier 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systolic multiplier cell can be connected in a series to multiply larger numbers. The numbers are taken in binary and is also output in binary through a shift register.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" b="98500" l="500" r="988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991987" y="18256262"/>
            <a:ext cx="6291239" cy="629123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2307" y="28836817"/>
            <a:ext cx="10387349" cy="4674307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3822192" y="33650419"/>
            <a:ext cx="7132320" cy="15446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1765" y="25891184"/>
            <a:ext cx="8077200" cy="8128000"/>
          </a:xfrm>
          <a:prstGeom prst="rect">
            <a:avLst/>
          </a:prstGeom>
        </p:spPr>
      </p:pic>
      <p:sp>
        <p:nvSpPr>
          <p:cNvPr id="60" name="Subtitle 2"/>
          <p:cNvSpPr txBox="1">
            <a:spLocks/>
          </p:cNvSpPr>
          <p:nvPr/>
        </p:nvSpPr>
        <p:spPr>
          <a:xfrm>
            <a:off x="14003299" y="411876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</TotalTime>
  <Words>294</Words>
  <Application>Microsoft Macintosh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40</cp:revision>
  <dcterms:created xsi:type="dcterms:W3CDTF">2017-05-15T11:08:25Z</dcterms:created>
  <dcterms:modified xsi:type="dcterms:W3CDTF">2017-05-30T12:11:17Z</dcterms:modified>
</cp:coreProperties>
</file>

<file path=docProps/thumbnail.jpeg>
</file>